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ヒラギノ角ゴ ProN W3"/>
      </a:defRPr>
    </a:lvl1pPr>
    <a:lvl2pPr indent="228600" algn="ctr" defTabSz="584200">
      <a:defRPr sz="3600">
        <a:latin typeface="+mn-lt"/>
        <a:ea typeface="+mn-ea"/>
        <a:cs typeface="+mn-cs"/>
        <a:sym typeface="ヒラギノ角ゴ ProN W3"/>
      </a:defRPr>
    </a:lvl2pPr>
    <a:lvl3pPr indent="457200" algn="ctr" defTabSz="584200">
      <a:defRPr sz="3600">
        <a:latin typeface="+mn-lt"/>
        <a:ea typeface="+mn-ea"/>
        <a:cs typeface="+mn-cs"/>
        <a:sym typeface="ヒラギノ角ゴ ProN W3"/>
      </a:defRPr>
    </a:lvl3pPr>
    <a:lvl4pPr indent="685800" algn="ctr" defTabSz="584200">
      <a:defRPr sz="3600">
        <a:latin typeface="+mn-lt"/>
        <a:ea typeface="+mn-ea"/>
        <a:cs typeface="+mn-cs"/>
        <a:sym typeface="ヒラギノ角ゴ ProN W3"/>
      </a:defRPr>
    </a:lvl4pPr>
    <a:lvl5pPr indent="914400" algn="ctr" defTabSz="584200">
      <a:defRPr sz="3600">
        <a:latin typeface="+mn-lt"/>
        <a:ea typeface="+mn-ea"/>
        <a:cs typeface="+mn-cs"/>
        <a:sym typeface="ヒラギノ角ゴ ProN W3"/>
      </a:defRPr>
    </a:lvl5pPr>
    <a:lvl6pPr indent="1143000" algn="ctr" defTabSz="584200">
      <a:defRPr sz="3600">
        <a:latin typeface="+mn-lt"/>
        <a:ea typeface="+mn-ea"/>
        <a:cs typeface="+mn-cs"/>
        <a:sym typeface="ヒラギノ角ゴ ProN W3"/>
      </a:defRPr>
    </a:lvl6pPr>
    <a:lvl7pPr indent="1371600" algn="ctr" defTabSz="584200">
      <a:defRPr sz="3600">
        <a:latin typeface="+mn-lt"/>
        <a:ea typeface="+mn-ea"/>
        <a:cs typeface="+mn-cs"/>
        <a:sym typeface="ヒラギノ角ゴ ProN W3"/>
      </a:defRPr>
    </a:lvl7pPr>
    <a:lvl8pPr indent="1600200" algn="ctr" defTabSz="584200">
      <a:defRPr sz="3600">
        <a:latin typeface="+mn-lt"/>
        <a:ea typeface="+mn-ea"/>
        <a:cs typeface="+mn-cs"/>
        <a:sym typeface="ヒラギノ角ゴ ProN W3"/>
      </a:defRPr>
    </a:lvl8pPr>
    <a:lvl9pPr indent="1828800" algn="ctr" defTabSz="584200">
      <a:defRPr sz="3600">
        <a:latin typeface="+mn-lt"/>
        <a:ea typeface="+mn-ea"/>
        <a:cs typeface="+mn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1" d="100"/>
          <a:sy n="41" d="100"/>
        </p:scale>
        <p:origin x="-1856" y="-64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07017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タイトルテキスト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本文レベル1</a:t>
            </a:r>
          </a:p>
          <a:p>
            <a:pPr lvl="1">
              <a:defRPr sz="1800"/>
            </a:pPr>
            <a:r>
              <a:rPr sz="2800"/>
              <a:t>本文レベル2</a:t>
            </a:r>
          </a:p>
          <a:p>
            <a:pPr lvl="2">
              <a:defRPr sz="1800"/>
            </a:pPr>
            <a:r>
              <a:rPr sz="2800"/>
              <a:t>本文レベル3</a:t>
            </a:r>
          </a:p>
          <a:p>
            <a:pPr lvl="3">
              <a:defRPr sz="1800"/>
            </a:pPr>
            <a:r>
              <a:rPr sz="2800"/>
              <a:t>本文レベル4</a:t>
            </a:r>
          </a:p>
          <a:p>
            <a:pPr lvl="4">
              <a:defRPr sz="1800"/>
            </a:pPr>
            <a:r>
              <a:rPr sz="28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タイトルテキスト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 sz="8000"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 sz="8000"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 sz="8000"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 sz="8000"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 sz="8000"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 sz="8000"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 sz="8000"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 sz="8000">
          <a:latin typeface="+mn-lt"/>
          <a:ea typeface="+mn-ea"/>
          <a:cs typeface="+mn-cs"/>
          <a:sym typeface="ヒラギノ角ゴ ProN W3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ヒラギノ角ゴ ProN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sheet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4826000"/>
            <a:ext cx="13004800" cy="4927600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thezen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147" y="1045851"/>
            <a:ext cx="10186506" cy="756029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4149089" y="7562850"/>
            <a:ext cx="470662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The ZEN Pro</a:t>
            </a:r>
          </a:p>
        </p:txBody>
      </p:sp>
      <p:sp>
        <p:nvSpPr>
          <p:cNvPr id="59" name="Shape 59"/>
          <p:cNvSpPr/>
          <p:nvPr/>
        </p:nvSpPr>
        <p:spPr>
          <a:xfrm>
            <a:off x="4187558" y="8489950"/>
            <a:ext cx="462968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for your best meditation</a:t>
            </a:r>
          </a:p>
        </p:txBody>
      </p:sp>
      <p:pic>
        <p:nvPicPr>
          <p:cNvPr id="60" name="ttl_h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2350" y="1130300"/>
            <a:ext cx="5880100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1"/>
            <a:ext cx="13004800" cy="9753601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3" name="Shape 63"/>
          <p:cNvSpPr/>
          <p:nvPr/>
        </p:nvSpPr>
        <p:spPr>
          <a:xfrm>
            <a:off x="5746191" y="4514850"/>
            <a:ext cx="151241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8000"/>
              <a:t>The ZEN Pro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JiNS MEMEのサポートにより、</a:t>
            </a:r>
            <a:br>
              <a:rPr sz="3600"/>
            </a:br>
            <a:r>
              <a:rPr sz="3600"/>
              <a:t>気分をリラックスさせ、</a:t>
            </a:r>
            <a:br>
              <a:rPr sz="3600"/>
            </a:br>
            <a:r>
              <a:rPr sz="3600"/>
              <a:t>コンセントレーションを高める</a:t>
            </a:r>
            <a:br>
              <a:rPr sz="3600"/>
            </a:br>
            <a:r>
              <a:rPr sz="3600">
                <a:solidFill>
                  <a:srgbClr val="D00D2B"/>
                </a:solidFill>
              </a:rPr>
              <a:t>新しい瞑想体験</a:t>
            </a:r>
            <a:r>
              <a:rPr sz="3600"/>
              <a:t>を実現</a:t>
            </a:r>
          </a:p>
          <a:p>
            <a:pPr lvl="0">
              <a:defRPr sz="1800"/>
            </a:pPr>
            <a:r>
              <a:rPr sz="3600"/>
              <a:t>音のマスキング効果により、</a:t>
            </a:r>
            <a:br>
              <a:rPr sz="3600"/>
            </a:br>
            <a:r>
              <a:rPr sz="3600"/>
              <a:t>あえてBGMを途切れさせることで</a:t>
            </a:r>
            <a:br>
              <a:rPr sz="3600"/>
            </a:br>
            <a:r>
              <a:rPr sz="3600">
                <a:solidFill>
                  <a:srgbClr val="D00D2B"/>
                </a:solidFill>
              </a:rPr>
              <a:t>集中していない状況を優しく伝える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1107000901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7867649" y="4597400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心も体も新鮮な一日を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g_main_block01.jpg"/>
          <p:cNvPicPr/>
          <p:nvPr/>
        </p:nvPicPr>
        <p:blipFill>
          <a:blip r:embed="rId2">
            <a:extLst/>
          </a:blip>
          <a:srcRect r="83303"/>
          <a:stretch>
            <a:fillRect/>
          </a:stretch>
        </p:blipFill>
        <p:spPr>
          <a:xfrm>
            <a:off x="0" y="3386966"/>
            <a:ext cx="4680887" cy="4960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g_main_block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0936" y="3386965"/>
            <a:ext cx="11339128" cy="496087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メガネのかたちをした　何か</a:t>
            </a:r>
          </a:p>
          <a:p>
            <a:pPr lvl="0">
              <a:defRPr sz="1800"/>
            </a:pPr>
            <a:r>
              <a:rPr sz="3600" dirty="0"/>
              <a:t>自分の内面を　教えてくれる</a:t>
            </a:r>
          </a:p>
          <a:p>
            <a:pPr lvl="0">
              <a:defRPr sz="1800"/>
            </a:pPr>
            <a:r>
              <a:rPr sz="3600" dirty="0"/>
              <a:t>使い方しだいで　何にでもなれる</a:t>
            </a:r>
          </a:p>
        </p:txBody>
      </p:sp>
      <p:pic>
        <p:nvPicPr>
          <p:cNvPr id="74" name="ttl_h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2350" y="1130300"/>
            <a:ext cx="5880100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hape 62"/>
          <p:cNvSpPr/>
          <p:nvPr/>
        </p:nvSpPr>
        <p:spPr>
          <a:xfrm>
            <a:off x="6504336" y="-1"/>
            <a:ext cx="6500464" cy="9753601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8" name="図 7" descr="sheet_bg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r="24740"/>
          <a:stretch/>
        </p:blipFill>
        <p:spPr>
          <a:xfrm>
            <a:off x="-3872" y="5944"/>
            <a:ext cx="6570154" cy="9747656"/>
          </a:xfrm>
          <a:prstGeom prst="rect">
            <a:avLst/>
          </a:prstGeom>
        </p:spPr>
      </p:pic>
      <p:pic>
        <p:nvPicPr>
          <p:cNvPr id="9" name="図 8" descr="06_read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00" y="709377"/>
            <a:ext cx="3535732" cy="678963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0" y="7805978"/>
            <a:ext cx="610423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ちょっとした友達との話題に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11" name="図 10" descr="06_read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82" y="709377"/>
            <a:ext cx="3535732" cy="678963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027953" y="7805978"/>
            <a:ext cx="51809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本格的な健康志向の方に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93606314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3244849" y="7150100"/>
            <a:ext cx="6515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ご静聴ありがとうございました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938" y="2975236"/>
            <a:ext cx="3424924" cy="3803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G_276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3600" dirty="0" smtClean="0"/>
              <a:t>集中していない人を集中させよう</a:t>
            </a:r>
          </a:p>
          <a:p>
            <a:pPr lvl="0">
              <a:defRPr sz="1800"/>
            </a:pPr>
            <a:r>
              <a:rPr lang="en-US" sz="3600" dirty="0" smtClean="0"/>
              <a:t>からだを動かしてコントロールにしよう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952500" y="5990817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lnSpc>
                <a:spcPct val="150000"/>
              </a:lnSpc>
              <a:defRPr sz="1800"/>
            </a:pPr>
            <a:r>
              <a:rPr lang="ja-JP" altLang="en-US" sz="4000" dirty="0" smtClean="0"/>
              <a:t>それが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sz="8000" dirty="0" smtClean="0"/>
              <a:t>坐禅</a:t>
            </a:r>
            <a:endParaRPr sz="8000" dirty="0"/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952500" y="719462"/>
            <a:ext cx="11099800" cy="429758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ja-JP" altLang="en-US" sz="3600" dirty="0" smtClean="0"/>
              <a:t>集中しない</a:t>
            </a:r>
            <a:endParaRPr lang="en-US" altLang="ja-JP" sz="3600" dirty="0" smtClean="0"/>
          </a:p>
          <a:p>
            <a:pPr lvl="0">
              <a:defRPr sz="1800"/>
            </a:pPr>
            <a:r>
              <a:rPr lang="ja-JP" altLang="en-US" sz="3600" dirty="0" smtClean="0"/>
              <a:t>体を動かさない</a:t>
            </a:r>
            <a:endParaRPr lang="en-US" sz="3600" dirty="0" smtClean="0"/>
          </a:p>
          <a:p>
            <a:pPr lvl="0">
              <a:defRPr sz="1800"/>
            </a:pPr>
            <a:r>
              <a:rPr sz="3600" dirty="0" smtClean="0"/>
              <a:t>仏教</a:t>
            </a:r>
            <a:r>
              <a:rPr sz="3600" dirty="0"/>
              <a:t>で精神統一をするための儀式</a:t>
            </a:r>
          </a:p>
          <a:p>
            <a:pPr lvl="0">
              <a:defRPr sz="1800"/>
            </a:pPr>
            <a:r>
              <a:rPr sz="3600" dirty="0"/>
              <a:t>自分を高め、無我の境地に</a:t>
            </a:r>
            <a:r>
              <a:rPr sz="3600" dirty="0" smtClean="0"/>
              <a:t>至る</a:t>
            </a:r>
            <a:endParaRPr sz="36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sheet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47656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5988049" y="45974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明朝 Pro W3"/>
                <a:ea typeface="ヒラギノ明朝 Pro W3"/>
                <a:cs typeface="ヒラギノ明朝 Pro W3"/>
                <a:sym typeface="ヒラギノ明朝 Pro W3"/>
              </a:defRPr>
            </a:lvl1pPr>
          </a:lstStyle>
          <a:p>
            <a:pPr lvl="0">
              <a:defRPr sz="1800"/>
            </a:pPr>
            <a:r>
              <a:rPr sz="3600"/>
              <a:t>デモ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 descr="01_ab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176951"/>
            <a:ext cx="4016606" cy="7713049"/>
          </a:xfrm>
          <a:prstGeom prst="rect">
            <a:avLst/>
          </a:prstGeom>
        </p:spPr>
      </p:pic>
      <p:pic>
        <p:nvPicPr>
          <p:cNvPr id="9" name="図 8" descr="03_w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80" y="1176951"/>
            <a:ext cx="4016606" cy="7713049"/>
          </a:xfrm>
          <a:prstGeom prst="rect">
            <a:avLst/>
          </a:prstGeom>
        </p:spPr>
      </p:pic>
      <p:pic>
        <p:nvPicPr>
          <p:cNvPr id="10" name="図 9" descr="06_read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562" y="1176951"/>
            <a:ext cx="4016606" cy="77130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" name="図 14" descr="10_st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4522"/>
            <a:ext cx="3484358" cy="6690978"/>
          </a:xfrm>
          <a:prstGeom prst="rect">
            <a:avLst/>
          </a:prstGeom>
        </p:spPr>
      </p:pic>
      <p:pic>
        <p:nvPicPr>
          <p:cNvPr id="16" name="図 15" descr="11_pla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40" y="1734522"/>
            <a:ext cx="3484358" cy="6690978"/>
          </a:xfrm>
          <a:prstGeom prst="rect">
            <a:avLst/>
          </a:prstGeom>
        </p:spPr>
      </p:pic>
      <p:pic>
        <p:nvPicPr>
          <p:cNvPr id="17" name="図 16" descr="12_kats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79" y="1734522"/>
            <a:ext cx="3484358" cy="6690978"/>
          </a:xfrm>
          <a:prstGeom prst="rect">
            <a:avLst/>
          </a:prstGeom>
        </p:spPr>
      </p:pic>
      <p:pic>
        <p:nvPicPr>
          <p:cNvPr id="18" name="図 17" descr="13_resul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18" y="1734522"/>
            <a:ext cx="3484358" cy="66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1862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sheet_b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"/>
            <a:ext cx="13004800" cy="974765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Shape 41"/>
          <p:cNvSpPr>
            <a:spLocks noGrp="1"/>
          </p:cNvSpPr>
          <p:nvPr>
            <p:ph type="body" idx="1"/>
          </p:nvPr>
        </p:nvSpPr>
        <p:spPr>
          <a:xfrm>
            <a:off x="925319" y="606295"/>
            <a:ext cx="11099800" cy="39944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algn="ctr">
              <a:buNone/>
              <a:defRPr sz="1800"/>
            </a:pPr>
            <a:r>
              <a:rPr sz="3600" dirty="0" smtClean="0">
                <a:solidFill>
                  <a:schemeClr val="bg1"/>
                </a:solidFill>
              </a:rPr>
              <a:t>座禅を客観的かつ正確に判定</a:t>
            </a:r>
          </a:p>
          <a:p>
            <a:pPr marL="0" lvl="0" indent="0" algn="ctr">
              <a:buNone/>
              <a:defRPr sz="1800"/>
            </a:pPr>
            <a:r>
              <a:rPr sz="3600" dirty="0" smtClean="0">
                <a:solidFill>
                  <a:schemeClr val="bg1"/>
                </a:solidFill>
              </a:rPr>
              <a:t>あらゆる困難に耐え、無我の境地を目指</a:t>
            </a:r>
            <a:r>
              <a:rPr lang="ja-JP" altLang="en-US" sz="3600" dirty="0" smtClean="0">
                <a:solidFill>
                  <a:schemeClr val="bg1"/>
                </a:solidFill>
              </a:rPr>
              <a:t>せ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39205" y="5476665"/>
            <a:ext cx="7502054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ja-JP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MEME</a:t>
            </a:r>
            <a:r>
              <a:rPr kumimoji="0" lang="ja-JP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購入時すぐに遊べる</a:t>
            </a:r>
            <a:endParaRPr kumimoji="0" lang="en-US" altLang="ja-JP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  <a:p>
            <a:pPr marL="571500" marR="0" indent="-57150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ja-JP" altLang="en-US" dirty="0" smtClean="0">
                <a:solidFill>
                  <a:srgbClr val="FFFFFF"/>
                </a:solidFill>
              </a:rPr>
              <a:t>友達に自慢できるパーティアプリ</a:t>
            </a:r>
            <a:endParaRPr lang="en-US" altLang="ja-JP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1"/>
            <a:ext cx="13004800" cy="9753601"/>
          </a:xfrm>
          <a:prstGeom prst="rect">
            <a:avLst/>
          </a:pr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819446" y="4514850"/>
            <a:ext cx="33659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One more thing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270000" y="29083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8000"/>
              <a:t>The ZEN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270000" y="6299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/>
            </a:pPr>
            <a:r>
              <a:rPr sz="3200"/>
              <a:t>by ZENZAGON</a:t>
            </a:r>
          </a:p>
        </p:txBody>
      </p:sp>
      <p:pic>
        <p:nvPicPr>
          <p:cNvPr id="51" name="ttl_h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2350" y="3327400"/>
            <a:ext cx="5880100" cy="787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6174587" y="3968750"/>
            <a:ext cx="65562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A6AAA9"/>
                </a:solidFill>
              </a:rPr>
              <a:t>×</a:t>
            </a:r>
          </a:p>
        </p:txBody>
      </p:sp>
      <p:sp>
        <p:nvSpPr>
          <p:cNvPr id="53" name="Shape 53"/>
          <p:cNvSpPr/>
          <p:nvPr/>
        </p:nvSpPr>
        <p:spPr>
          <a:xfrm rot="16200000">
            <a:off x="10464799" y="7213599"/>
            <a:ext cx="2540001" cy="25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6C2B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5400000">
            <a:off x="0" y="0"/>
            <a:ext cx="2540001" cy="2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2C2C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134</Words>
  <Application>Microsoft Macintosh PowerPoint</Application>
  <PresentationFormat>ユーザー設定</PresentationFormat>
  <Paragraphs>29</Paragraphs>
  <Slides>16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White</vt:lpstr>
      <vt:lpstr>PowerPoint プレゼンテーション</vt:lpstr>
      <vt:lpstr>PowerPoint プレゼンテーション</vt:lpstr>
      <vt:lpstr>それが 坐禅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The ZEN</vt:lpstr>
      <vt:lpstr>PowerPoint プレゼンテーション</vt:lpstr>
      <vt:lpstr>PowerPoint プレゼンテーション</vt:lpstr>
      <vt:lpstr>The ZEN Pro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kajii</cp:lastModifiedBy>
  <cp:revision>5</cp:revision>
  <dcterms:modified xsi:type="dcterms:W3CDTF">2015-04-26T04:36:28Z</dcterms:modified>
</cp:coreProperties>
</file>